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2" r:id="rId5"/>
    <p:sldId id="265" r:id="rId6"/>
    <p:sldId id="268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5" r:id="rId26"/>
    <p:sldId id="285" r:id="rId27"/>
    <p:sldId id="293" r:id="rId28"/>
    <p:sldId id="291" r:id="rId29"/>
    <p:sldId id="286" r:id="rId30"/>
    <p:sldId id="294" r:id="rId31"/>
    <p:sldId id="287" r:id="rId32"/>
    <p:sldId id="288" r:id="rId33"/>
    <p:sldId id="289" r:id="rId34"/>
    <p:sldId id="290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7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4E4-739B-4423-BFBD-C15E092A7351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FF1AFFE-91D9-470E-A57B-F9F2733C78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4E4-739B-4423-BFBD-C15E092A7351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AFFE-91D9-470E-A57B-F9F2733C78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4E4-739B-4423-BFBD-C15E092A7351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AFFE-91D9-470E-A57B-F9F2733C78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4E4-739B-4423-BFBD-C15E092A7351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AFFE-91D9-470E-A57B-F9F2733C78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4E4-739B-4423-BFBD-C15E092A7351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F1AFFE-91D9-470E-A57B-F9F2733C78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4E4-739B-4423-BFBD-C15E092A7351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AFFE-91D9-470E-A57B-F9F2733C78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4E4-739B-4423-BFBD-C15E092A7351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AFFE-91D9-470E-A57B-F9F2733C78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4E4-739B-4423-BFBD-C15E092A7351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AFFE-91D9-470E-A57B-F9F2733C78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4E4-739B-4423-BFBD-C15E092A7351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AFFE-91D9-470E-A57B-F9F2733C78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4E4-739B-4423-BFBD-C15E092A7351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AFFE-91D9-470E-A57B-F9F2733C78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4E4-739B-4423-BFBD-C15E092A7351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F1AFFE-91D9-470E-A57B-F9F2733C78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2934E4-739B-4423-BFBD-C15E092A7351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FF1AFFE-91D9-470E-A57B-F9F2733C78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eenglish.com/?utm_source=yandex&amp;utm_medium=cpc&amp;utm_campaign=30830761&amp;utm_term=puzzle+english" TargetMode="External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3168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Задания по английскому языку для самостоятельного освоения, повторения и закрепления лексического и лексико-грамматического материала.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ЦВР 2020г.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ENGLISH WORLD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Вспоминаем счет от 1 до 10, пишем название каждой цифры.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s://3.bp.blogspot.com/_dew-v6PT6_c/TRCgO-Hcz9I/AAAAAAAAAIw/-0ogBEskV18/s1600/Numbers+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88243" y="8099"/>
            <a:ext cx="5039523" cy="813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5616624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Вспоминаем названия цветов и ищем их в кроссворде.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i.pinimg.com/736x/6d/76/c6/6d76c61539df89f232953fa921f981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67756" y="-135397"/>
            <a:ext cx="4988519" cy="822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507288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Вспомни названия животных и впиши их названия.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s://heaclub.ru/tim/2bff47f69ada189beef45e5e1338ae9b/zadanie-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64096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Вспомни и назови части тела, раскрась картинку.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s://avatars.mds.yandex.net/get-pdb/1745470/c3551f8a-a4f0-43ef-8adb-8a6f30e894a1/s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97889" y="34806"/>
            <a:ext cx="4988184" cy="799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64096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Вспомни всех членов дружной семьи и нарисуй свою семью.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s://ds03.infourok.ru/uploads/ex/1088/0005a24f-ad625a9f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4"/>
            <a:ext cx="79928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568952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Вспоминаем и записываем названия животных.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6" name="Рисунок 5" descr="https://heaclub.ru/tim/a9aac26641358a686b560730f75d02f9/zadanie-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1412776"/>
            <a:ext cx="71859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64096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Помоги разгадать анаграмму, расставь правильно буквы в словах.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s://avatars.mds.yandex.net/get-pdb/2810100/d74f9825-f936-4dd0-8a29-a4240d9cd522/s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41667" y="-89340"/>
            <a:ext cx="5060667" cy="80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496944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 Нарисуй и составь рассказ о своём любимом животном, используя следующие </a:t>
            </a:r>
            <a:r>
              <a:rPr lang="en-US" sz="1800" dirty="0" smtClean="0"/>
              <a:t> </a:t>
            </a:r>
            <a:r>
              <a:rPr lang="ru-RU" sz="1800" dirty="0" smtClean="0"/>
              <a:t>фразы: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My </a:t>
            </a:r>
            <a:r>
              <a:rPr lang="en-US" sz="2400" dirty="0" err="1" smtClean="0">
                <a:solidFill>
                  <a:srgbClr val="C00000"/>
                </a:solidFill>
              </a:rPr>
              <a:t>favourite</a:t>
            </a:r>
            <a:r>
              <a:rPr lang="en-US" sz="2400" dirty="0" smtClean="0">
                <a:solidFill>
                  <a:srgbClr val="C00000"/>
                </a:solidFill>
              </a:rPr>
              <a:t> animal is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tiger.</a:t>
            </a:r>
          </a:p>
          <a:p>
            <a:pPr>
              <a:buNone/>
            </a:pPr>
            <a:r>
              <a:rPr lang="en-US" sz="2400" dirty="0" smtClean="0"/>
              <a:t>The tiger </a:t>
            </a:r>
            <a:r>
              <a:rPr lang="en-US" sz="2400" dirty="0" smtClean="0">
                <a:solidFill>
                  <a:srgbClr val="C00000"/>
                </a:solidFill>
              </a:rPr>
              <a:t>is big (small).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The tiger </a:t>
            </a:r>
            <a:r>
              <a:rPr lang="en-US" sz="2400" dirty="0" smtClean="0">
                <a:solidFill>
                  <a:srgbClr val="C00000"/>
                </a:solidFill>
              </a:rPr>
              <a:t>is orange and black.</a:t>
            </a:r>
          </a:p>
          <a:p>
            <a:pPr>
              <a:buNone/>
            </a:pPr>
            <a:r>
              <a:rPr lang="en-US" sz="2400" dirty="0" smtClean="0"/>
              <a:t> The tiger </a:t>
            </a:r>
            <a:r>
              <a:rPr lang="en-US" sz="2400" dirty="0" smtClean="0">
                <a:solidFill>
                  <a:srgbClr val="C00000"/>
                </a:solidFill>
              </a:rPr>
              <a:t>can run and jump.</a:t>
            </a:r>
            <a:endParaRPr lang="en-US" sz="2400" dirty="0" smtClean="0"/>
          </a:p>
          <a:p>
            <a:pPr algn="just">
              <a:buNone/>
            </a:pPr>
            <a:r>
              <a:rPr lang="ru-RU" sz="2400" dirty="0" smtClean="0"/>
              <a:t> </a:t>
            </a:r>
            <a:r>
              <a:rPr lang="ru-RU" sz="1800" dirty="0" smtClean="0"/>
              <a:t>Ты можешь использовать названия цветов и следующие глаголы: </a:t>
            </a:r>
          </a:p>
          <a:p>
            <a:pPr>
              <a:buNone/>
            </a:pPr>
            <a:r>
              <a:rPr lang="ru-RU" sz="1800" dirty="0" smtClean="0"/>
              <a:t>Прыгать</a:t>
            </a:r>
            <a:r>
              <a:rPr lang="en-US" sz="1800" dirty="0" smtClean="0"/>
              <a:t> -jump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Спать</a:t>
            </a:r>
            <a:r>
              <a:rPr lang="en-US" sz="1800" dirty="0" smtClean="0"/>
              <a:t>- sleep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Бегать</a:t>
            </a:r>
            <a:r>
              <a:rPr lang="en-US" sz="1800" dirty="0" smtClean="0"/>
              <a:t>- run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Лазить</a:t>
            </a:r>
            <a:r>
              <a:rPr lang="en-US" sz="1800" dirty="0" smtClean="0"/>
              <a:t>- climb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Ползать</a:t>
            </a:r>
            <a:r>
              <a:rPr lang="en-US" sz="1800" dirty="0" smtClean="0"/>
              <a:t>- crawl</a:t>
            </a:r>
            <a:endParaRPr lang="ru-RU" sz="18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568952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Вспоминаем название овощей и фруктов, выполняем задание.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s://i.pinimg.com/originals/8b/a2/2b/8ba22b876560c6684ba68edf9969c7f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50989" y="-142677"/>
            <a:ext cx="5242023" cy="820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944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Вспоминаем лексику по теме «Погода» и находим слова в кроссворде.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s://i.pinimg.com/736x/19/cd/35/19cd35700ee6c4a4f1b410ec026b6d1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48130" y="-219008"/>
            <a:ext cx="4896544" cy="85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ENGLISH WORLD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424936" cy="576064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</a:p>
          <a:p>
            <a:pPr algn="just">
              <a:buNone/>
            </a:pPr>
            <a:r>
              <a:rPr lang="ru-RU" dirty="0" smtClean="0"/>
              <a:t>         Дорогие ребята и их родители, данные задания подобраны в соответствии с  пройденным нами учебным материалом и взяты из открытых источников. </a:t>
            </a:r>
          </a:p>
          <a:p>
            <a:pPr algn="just">
              <a:buNone/>
            </a:pPr>
            <a:r>
              <a:rPr lang="ru-RU" dirty="0" smtClean="0"/>
              <a:t>       Основная цель нашего с вами взаимодействия на данном, дистанционном этапе - вспомнить, закрепить пройденный материал и, в зависимости от года обучения, выполнить ряд заданий, которые будут носить не только образовательный, но и творческий характер. </a:t>
            </a:r>
          </a:p>
          <a:p>
            <a:pPr algn="just">
              <a:buNone/>
            </a:pPr>
            <a:r>
              <a:rPr lang="ru-RU" dirty="0" smtClean="0"/>
              <a:t>       Выполняя самостоятельно задания различного уровня, вы сможете оценить свои силы и понять над чем нам стоит еще поработать.</a:t>
            </a:r>
          </a:p>
          <a:p>
            <a:pPr algn="just">
              <a:buNone/>
            </a:pPr>
            <a:r>
              <a:rPr lang="ru-RU" dirty="0" smtClean="0"/>
              <a:t>       Для каждого года обучения свой пакет заданий</a:t>
            </a:r>
            <a:r>
              <a:rPr lang="ru-RU" dirty="0"/>
              <a:t>. Все задания будут прикреплены к презентации в формате для печати. </a:t>
            </a:r>
            <a:r>
              <a:rPr lang="ru-RU" dirty="0" smtClean="0"/>
              <a:t>Выполненные работы прошу мне сдать после выхода на очную форму обучения. </a:t>
            </a:r>
          </a:p>
          <a:p>
            <a:pPr algn="just">
              <a:buNone/>
            </a:pPr>
            <a:r>
              <a:rPr lang="ru-RU" dirty="0" smtClean="0"/>
              <a:t>          Юные полиглоты, желающие более интерактивной формы обучения, могут пройти по ссылкам на образовательные порталы и найти для себя массу интересных заданий по английскому языку, содержащих текстовый, аудио и видеоматериал. </a:t>
            </a:r>
          </a:p>
          <a:p>
            <a:pPr algn="just"/>
            <a:r>
              <a:rPr lang="ru-RU" u="sng" dirty="0" smtClean="0">
                <a:hlinkClick r:id="rId2"/>
              </a:rPr>
              <a:t>https://uchi.ru</a:t>
            </a:r>
            <a:endParaRPr lang="ru-RU" dirty="0" smtClean="0"/>
          </a:p>
          <a:p>
            <a:pPr algn="just"/>
            <a:r>
              <a:rPr lang="ru-RU" u="sng" dirty="0" smtClean="0">
                <a:hlinkClick r:id="rId3"/>
              </a:rPr>
              <a:t>https://puzzleenglish.com/?utm_source=yandex&amp;utm_medium=cpc&amp;utm_campaign=30830761&amp;utm_term=puzzle+english</a:t>
            </a:r>
            <a:endParaRPr lang="ru-RU" u="sng" dirty="0" smtClean="0"/>
          </a:p>
          <a:p>
            <a:pPr algn="just"/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Всех желающих приглашаю принять участие в тематическом конкурсе рисунков «</a:t>
            </a:r>
            <a:r>
              <a:rPr lang="en-US" dirty="0" smtClean="0"/>
              <a:t>Save   our Planet!</a:t>
            </a:r>
            <a:r>
              <a:rPr lang="ru-RU" dirty="0" smtClean="0"/>
              <a:t>» ( Спасите нашу планету!). Жду ваших </a:t>
            </a:r>
            <a:r>
              <a:rPr lang="ru-RU" smtClean="0"/>
              <a:t>работ!</a:t>
            </a:r>
          </a:p>
          <a:p>
            <a:pPr marL="0" indent="0"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Всем желаю удачи и успехов! До новых радостных встреч!</a:t>
            </a:r>
          </a:p>
          <a:p>
            <a:pPr algn="just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568952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Вспоминаем лексику по теме «Мой дом», вписываем название комнат и частей дома, используя конструкции</a:t>
            </a:r>
            <a:r>
              <a:rPr lang="en-US" sz="1800" dirty="0" smtClean="0"/>
              <a:t> There is </a:t>
            </a:r>
            <a:r>
              <a:rPr lang="ru-RU" sz="1800" dirty="0" smtClean="0"/>
              <a:t>и </a:t>
            </a:r>
            <a:r>
              <a:rPr lang="en-US" sz="1800" dirty="0" smtClean="0"/>
              <a:t> There are</a:t>
            </a:r>
            <a:r>
              <a:rPr lang="ru-RU" sz="1800" dirty="0" smtClean="0"/>
              <a:t>  дополняем предложения.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s://ds05.infourok.ru/uploads/ex/09e6/000eea7d-63d1ef92/3/hello_html_29681e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83710" y="44622"/>
            <a:ext cx="4808570" cy="826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424936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Рисуем дом или квартиру своей мечты и составляем текст,  используем следующие опорные фразы: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This is the house of my dream.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There are </a:t>
            </a:r>
            <a:r>
              <a:rPr lang="en-US" sz="2000" dirty="0" smtClean="0"/>
              <a:t>7 rooms and garage. 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The living room is…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The bedroom is…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The kitchen is….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1800" dirty="0" smtClean="0"/>
              <a:t>Для описания комнат используем конструкции</a:t>
            </a:r>
            <a:r>
              <a:rPr lang="en-US" sz="1800" dirty="0" smtClean="0"/>
              <a:t> There is </a:t>
            </a:r>
            <a:r>
              <a:rPr lang="ru-RU" sz="1800" dirty="0" smtClean="0"/>
              <a:t>и </a:t>
            </a:r>
            <a:r>
              <a:rPr lang="en-US" sz="1800" dirty="0" smtClean="0"/>
              <a:t> There are</a:t>
            </a:r>
            <a:r>
              <a:rPr lang="ru-RU" sz="1800" dirty="0" smtClean="0"/>
              <a:t> 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There is\are </a:t>
            </a:r>
            <a:r>
              <a:rPr lang="ru-RU" sz="2000" dirty="0"/>
              <a:t>а</a:t>
            </a:r>
            <a:r>
              <a:rPr lang="en-US" sz="2000" dirty="0" smtClean="0"/>
              <a:t> big TV in the living room</a:t>
            </a:r>
            <a:r>
              <a:rPr lang="ru-RU" sz="2000" dirty="0" smtClean="0"/>
              <a:t>,</a:t>
            </a:r>
            <a:r>
              <a:rPr lang="en-US" sz="2000" dirty="0" smtClean="0"/>
              <a:t>…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712968" cy="5472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Вспоминаем личные местоимения и особенности спряжения и употребления </a:t>
            </a:r>
            <a:r>
              <a:rPr lang="en-US" sz="1800" b="1" dirty="0" smtClean="0"/>
              <a:t>have\has, </a:t>
            </a:r>
            <a:r>
              <a:rPr lang="ru-RU" sz="1800" b="1" dirty="0" smtClean="0"/>
              <a:t> </a:t>
            </a:r>
            <a:r>
              <a:rPr lang="en-US" sz="1800" b="1" dirty="0" smtClean="0"/>
              <a:t>have got\has got, </a:t>
            </a:r>
            <a:r>
              <a:rPr lang="ru-RU" sz="1800" dirty="0" smtClean="0"/>
              <a:t>выполняем задание.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/>
          </a:p>
        </p:txBody>
      </p:sp>
      <p:pic>
        <p:nvPicPr>
          <p:cNvPr id="4" name="Рисунок 3" descr="https://fsd.multiurok.ru/html/2018/02/26/s_5a93a30415479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844824"/>
            <a:ext cx="352839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ds04.infourok.ru/uploads/ex/02f1/000b12f8-fc57246f/img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439248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424936" cy="54006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en-US" sz="2800" dirty="0" smtClean="0"/>
              <a:t>   </a:t>
            </a:r>
            <a:r>
              <a:rPr lang="ru-RU" sz="1800" dirty="0" smtClean="0"/>
              <a:t>Вспоминаем личные местоимения и особенности спряжения  глагола</a:t>
            </a:r>
            <a:r>
              <a:rPr lang="ru-RU" sz="1800" b="1" dirty="0" smtClean="0"/>
              <a:t> </a:t>
            </a:r>
            <a:r>
              <a:rPr lang="en-US" sz="1800" b="1" dirty="0" smtClean="0"/>
              <a:t>be (</a:t>
            </a:r>
            <a:r>
              <a:rPr lang="en-US" sz="1800" b="1" dirty="0" err="1" smtClean="0"/>
              <a:t>am,is,are</a:t>
            </a:r>
            <a:r>
              <a:rPr lang="en-US" sz="1800" b="1" dirty="0" smtClean="0"/>
              <a:t>)</a:t>
            </a:r>
            <a:r>
              <a:rPr lang="en-US" sz="1800" dirty="0" smtClean="0"/>
              <a:t>, </a:t>
            </a:r>
            <a:r>
              <a:rPr lang="ru-RU" sz="1800" dirty="0" smtClean="0"/>
              <a:t>выполняем задание.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s://ds02.infourok.ru/uploads/ex/0a1e/000699cd-599e9eab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0567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64096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Вспоминаем притяжательные местоимения, вставляем пропущенные местоимения в предложения.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Рисунок 4" descr="http://upyourlife.ru/wp-content/uploads/2015/03/prityazhatelny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76864" cy="4464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 год обучения</a:t>
            </a:r>
            <a:endParaRPr lang="ru-RU" dirty="0"/>
          </a:p>
        </p:txBody>
      </p:sp>
      <p:pic>
        <p:nvPicPr>
          <p:cNvPr id="4" name="Объект 3" descr="https://ds04.infourok.ru/uploads/ex/10c9/0002f6f8-cf3d2624/img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47800"/>
            <a:ext cx="8003232" cy="49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77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3528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Вспоминаем особенности спряжения глаголов в </a:t>
            </a:r>
            <a:r>
              <a:rPr lang="en-US" sz="1800" dirty="0"/>
              <a:t>Present Simple</a:t>
            </a:r>
            <a:r>
              <a:rPr lang="ru-RU" sz="1800" dirty="0"/>
              <a:t>. Выполняем задание.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Объект 3" descr="http://900igr.net/up/datas/165999/004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236" y="1844824"/>
            <a:ext cx="5784068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 год обучения</a:t>
            </a:r>
            <a:endParaRPr lang="ru-RU" dirty="0"/>
          </a:p>
        </p:txBody>
      </p:sp>
      <p:pic>
        <p:nvPicPr>
          <p:cNvPr id="6" name="Объект 5" descr="https://ds01.infourok.ru/uploads/ex/116a/0000ada9-6126c5f4/img8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2776"/>
            <a:ext cx="761804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643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 год обучения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29126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Вспоминаем образование отрицательной формы в </a:t>
            </a:r>
            <a:r>
              <a:rPr lang="en-US" sz="1800" dirty="0"/>
              <a:t>Present </a:t>
            </a:r>
            <a:r>
              <a:rPr lang="en-US" sz="1800" dirty="0" smtClean="0"/>
              <a:t>Simple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" name="Рисунок 5" descr="https://ds04.infourok.ru/uploads/ex/0021/00155ce0-f453e5b5/img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800"/>
            <a:ext cx="711398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927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49694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Временная форма </a:t>
            </a:r>
            <a:r>
              <a:rPr lang="en-US" sz="1800" dirty="0"/>
              <a:t>Past Simple</a:t>
            </a:r>
            <a:r>
              <a:rPr lang="ru-RU" sz="1800" dirty="0"/>
              <a:t>, ставим глаголы в форму простого прошедшего </a:t>
            </a:r>
            <a:r>
              <a:rPr lang="ru-RU" sz="1800" dirty="0" smtClean="0"/>
              <a:t>времени, пользуемся таблицей неправильных глаголов </a:t>
            </a:r>
            <a:r>
              <a:rPr lang="ru-RU" sz="1800" dirty="0"/>
              <a:t>и выполняем </a:t>
            </a:r>
            <a:r>
              <a:rPr lang="ru-RU" sz="1800" dirty="0" smtClean="0"/>
              <a:t>задание.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8" name="Рисунок 7" descr="https://ds02.infourok.ru/uploads/ex/0e13/0007267a-f0c59137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2816"/>
            <a:ext cx="7330008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Дошкольная группа обучения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91264" cy="5760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Первый блок заданий ориентирован на повторение и закрепление алфавита.</a:t>
            </a:r>
          </a:p>
          <a:p>
            <a:pPr algn="just">
              <a:buNone/>
            </a:pPr>
            <a:r>
              <a:rPr lang="ru-RU" sz="1800" dirty="0" smtClean="0"/>
              <a:t>Допиши пропущенные буквы.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6" name="Содержимое 3" descr="https://englishmix.ru/wp-content/uploads/2018/11/missing-lettersbubles-306x42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3456384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 год обучения</a:t>
            </a:r>
            <a:endParaRPr lang="ru-RU" dirty="0"/>
          </a:p>
        </p:txBody>
      </p:sp>
      <p:pic>
        <p:nvPicPr>
          <p:cNvPr id="4" name="Объект 3" descr="https://heaclub.ru/tim/b815769a4f14c4897a2b096356b74433/uprazhneniya-na-proshedshee-vremya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926" y="1484784"/>
            <a:ext cx="7546032" cy="500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977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год обучения</a:t>
            </a:r>
            <a:endParaRPr lang="ru-RU" dirty="0"/>
          </a:p>
        </p:txBody>
      </p:sp>
      <p:pic>
        <p:nvPicPr>
          <p:cNvPr id="4" name="Объект 3" descr="http://english-pot.ru/123/567/past_simple-4a-4b_30.04.19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91382"/>
            <a:ext cx="8497887" cy="5161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568952" cy="554461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Вспоминаем особенности образования </a:t>
            </a:r>
            <a:r>
              <a:rPr lang="en-US" sz="1800" dirty="0"/>
              <a:t>Present </a:t>
            </a:r>
            <a:r>
              <a:rPr lang="en-US" sz="1800" dirty="0" smtClean="0"/>
              <a:t>Continuous</a:t>
            </a:r>
            <a:r>
              <a:rPr lang="ru-RU" sz="1800" dirty="0" smtClean="0"/>
              <a:t>, выполняем </a:t>
            </a:r>
            <a:r>
              <a:rPr lang="ru-RU" sz="1800" dirty="0"/>
              <a:t>упражнение для закрепления.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https://ds04.infourok.ru/uploads/ex/0109/000e58e8-cb23ecb3/1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0808"/>
            <a:ext cx="7041976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год обучения</a:t>
            </a:r>
            <a:endParaRPr lang="ru-RU" dirty="0"/>
          </a:p>
        </p:txBody>
      </p:sp>
      <p:pic>
        <p:nvPicPr>
          <p:cNvPr id="4" name="Объект 3" descr="https://ds04.infourok.ru/uploads/ex/1048/00069ff7-d573a321/img8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718" y="980728"/>
            <a:ext cx="7920880" cy="554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424936" cy="554461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Употребление модального глагола </a:t>
            </a:r>
            <a:r>
              <a:rPr lang="en-US" sz="1800" dirty="0" smtClean="0"/>
              <a:t>must</a:t>
            </a:r>
            <a:r>
              <a:rPr lang="ru-RU" sz="1800" dirty="0" smtClean="0"/>
              <a:t>, </a:t>
            </a:r>
            <a:r>
              <a:rPr lang="ru-RU" sz="1800" dirty="0"/>
              <a:t>упражнение для закрепления. 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https://englishmix.ru/wp-content/uploads/2018/12/Tablitsa-modalnogo-glagola-must-form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3212"/>
            <a:ext cx="7546032" cy="488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 год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640960" cy="576064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sz="2000" i="1" u="sng" dirty="0"/>
              <a:t>Упражнение 2.</a:t>
            </a:r>
            <a:r>
              <a:rPr lang="ru-RU" sz="2000" i="1" dirty="0"/>
              <a:t> </a:t>
            </a:r>
            <a:r>
              <a:rPr lang="ru-RU" sz="2000" i="1" dirty="0" err="1"/>
              <a:t>Write</a:t>
            </a:r>
            <a:r>
              <a:rPr lang="ru-RU" sz="2000" i="1" dirty="0"/>
              <a:t> </a:t>
            </a:r>
            <a:r>
              <a:rPr lang="ru-RU" sz="2000" i="1" dirty="0" err="1"/>
              <a:t>in</a:t>
            </a:r>
            <a:r>
              <a:rPr lang="ru-RU" sz="2000" i="1" dirty="0"/>
              <a:t> </a:t>
            </a:r>
            <a:r>
              <a:rPr lang="ru-RU" sz="2000" i="1" dirty="0" err="1"/>
              <a:t>must</a:t>
            </a:r>
            <a:r>
              <a:rPr lang="ru-RU" sz="2000" i="1" dirty="0"/>
              <a:t> </a:t>
            </a:r>
            <a:r>
              <a:rPr lang="ru-RU" sz="2000" i="1" dirty="0" err="1"/>
              <a:t>or</a:t>
            </a:r>
            <a:r>
              <a:rPr lang="ru-RU" sz="2000" i="1" dirty="0"/>
              <a:t> </a:t>
            </a:r>
            <a:r>
              <a:rPr lang="ru-RU" sz="2000" i="1" dirty="0" err="1"/>
              <a:t>mustn't</a:t>
            </a:r>
            <a:endParaRPr lang="ru-RU" sz="2000" dirty="0"/>
          </a:p>
          <a:p>
            <a:pPr marL="0" lvl="0" indent="0" fontAlgn="base">
              <a:buNone/>
            </a:pPr>
            <a:r>
              <a:rPr lang="ru-RU" sz="2000" dirty="0" err="1"/>
              <a:t>Stop</a:t>
            </a:r>
            <a:r>
              <a:rPr lang="ru-RU" sz="2000" dirty="0"/>
              <a:t> </a:t>
            </a:r>
            <a:r>
              <a:rPr lang="ru-RU" sz="2000" dirty="0" err="1"/>
              <a:t>watching</a:t>
            </a:r>
            <a:r>
              <a:rPr lang="ru-RU" sz="2000" dirty="0"/>
              <a:t> TV. </a:t>
            </a:r>
            <a:r>
              <a:rPr lang="ru-RU" sz="2000" dirty="0" err="1"/>
              <a:t>You</a:t>
            </a:r>
            <a:r>
              <a:rPr lang="ru-RU" sz="2000" dirty="0"/>
              <a:t>_______ </a:t>
            </a:r>
            <a:r>
              <a:rPr lang="ru-RU" sz="2000" dirty="0" err="1"/>
              <a:t>do</a:t>
            </a:r>
            <a:r>
              <a:rPr lang="ru-RU" sz="2000" dirty="0"/>
              <a:t> </a:t>
            </a:r>
            <a:r>
              <a:rPr lang="ru-RU" sz="2000" dirty="0" err="1"/>
              <a:t>your</a:t>
            </a:r>
            <a:r>
              <a:rPr lang="ru-RU" sz="2000" dirty="0"/>
              <a:t> </a:t>
            </a:r>
            <a:r>
              <a:rPr lang="ru-RU" sz="2000" dirty="0" err="1"/>
              <a:t>homework</a:t>
            </a:r>
            <a:r>
              <a:rPr lang="ru-RU" sz="2000" dirty="0"/>
              <a:t>.</a:t>
            </a:r>
          </a:p>
          <a:p>
            <a:pPr marL="0" lvl="0" indent="0" fontAlgn="base">
              <a:buNone/>
            </a:pPr>
            <a:r>
              <a:rPr lang="ru-RU" sz="2000" dirty="0"/>
              <a:t>I_______</a:t>
            </a:r>
            <a:r>
              <a:rPr lang="ru-RU" sz="2000" dirty="0" err="1"/>
              <a:t>brush</a:t>
            </a:r>
            <a:r>
              <a:rPr lang="ru-RU" sz="2000" dirty="0"/>
              <a:t> </a:t>
            </a:r>
            <a:r>
              <a:rPr lang="ru-RU" sz="2000" dirty="0" err="1"/>
              <a:t>my</a:t>
            </a:r>
            <a:r>
              <a:rPr lang="ru-RU" sz="2000" dirty="0"/>
              <a:t> </a:t>
            </a:r>
            <a:r>
              <a:rPr lang="ru-RU" sz="2000" dirty="0" err="1"/>
              <a:t>teeth</a:t>
            </a:r>
            <a:r>
              <a:rPr lang="ru-RU" sz="2000" dirty="0"/>
              <a:t>.</a:t>
            </a:r>
          </a:p>
          <a:p>
            <a:pPr marL="0" lvl="0" indent="0" fontAlgn="base">
              <a:buNone/>
            </a:pPr>
            <a:r>
              <a:rPr lang="ru-RU" sz="2000" dirty="0" err="1"/>
              <a:t>Your</a:t>
            </a:r>
            <a:r>
              <a:rPr lang="ru-RU" sz="2000" dirty="0"/>
              <a:t> </a:t>
            </a:r>
            <a:r>
              <a:rPr lang="ru-RU" sz="2000" dirty="0" err="1"/>
              <a:t>shoes</a:t>
            </a:r>
            <a:r>
              <a:rPr lang="ru-RU" sz="2000" dirty="0"/>
              <a:t> </a:t>
            </a:r>
            <a:r>
              <a:rPr lang="ru-RU" sz="2000" dirty="0" err="1"/>
              <a:t>are</a:t>
            </a:r>
            <a:r>
              <a:rPr lang="ru-RU" sz="2000" dirty="0"/>
              <a:t> </a:t>
            </a:r>
            <a:r>
              <a:rPr lang="ru-RU" sz="2000" dirty="0" err="1"/>
              <a:t>dirty</a:t>
            </a:r>
            <a:r>
              <a:rPr lang="ru-RU" sz="2000" dirty="0"/>
              <a:t>. </a:t>
            </a:r>
            <a:r>
              <a:rPr lang="ru-RU" sz="2000" dirty="0" err="1"/>
              <a:t>You</a:t>
            </a:r>
            <a:r>
              <a:rPr lang="ru-RU" sz="2000" dirty="0"/>
              <a:t> _______</a:t>
            </a:r>
            <a:r>
              <a:rPr lang="ru-RU" sz="2000" dirty="0" err="1"/>
              <a:t>clean</a:t>
            </a:r>
            <a:r>
              <a:rPr lang="ru-RU" sz="2000" dirty="0"/>
              <a:t> </a:t>
            </a:r>
            <a:r>
              <a:rPr lang="ru-RU" sz="2000" dirty="0" err="1"/>
              <a:t>them</a:t>
            </a:r>
            <a:r>
              <a:rPr lang="ru-RU" sz="2000" dirty="0"/>
              <a:t>.</a:t>
            </a:r>
          </a:p>
          <a:p>
            <a:pPr marL="0" lvl="0" indent="0" fontAlgn="base">
              <a:buNone/>
            </a:pPr>
            <a:r>
              <a:rPr lang="ru-RU" sz="2000" dirty="0" err="1"/>
              <a:t>You</a:t>
            </a:r>
            <a:r>
              <a:rPr lang="ru-RU" sz="2000" dirty="0"/>
              <a:t> _______</a:t>
            </a:r>
            <a:r>
              <a:rPr lang="ru-RU" sz="2000" dirty="0" err="1"/>
              <a:t>drop</a:t>
            </a:r>
            <a:r>
              <a:rPr lang="ru-RU" sz="2000" dirty="0"/>
              <a:t> </a:t>
            </a:r>
            <a:r>
              <a:rPr lang="ru-RU" sz="2000" dirty="0" err="1"/>
              <a:t>litter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streets</a:t>
            </a:r>
            <a:r>
              <a:rPr lang="ru-RU" sz="2000" dirty="0"/>
              <a:t>.</a:t>
            </a:r>
          </a:p>
          <a:p>
            <a:pPr marL="0" lvl="0" indent="0" fontAlgn="base">
              <a:buNone/>
            </a:pPr>
            <a:r>
              <a:rPr lang="ru-RU" sz="2000" dirty="0"/>
              <a:t>I _______</a:t>
            </a:r>
            <a:r>
              <a:rPr lang="ru-RU" sz="2000" dirty="0" err="1"/>
              <a:t>tidy</a:t>
            </a:r>
            <a:r>
              <a:rPr lang="ru-RU" sz="2000" dirty="0"/>
              <a:t> </a:t>
            </a:r>
            <a:r>
              <a:rPr lang="ru-RU" sz="2000" dirty="0" err="1"/>
              <a:t>my</a:t>
            </a:r>
            <a:r>
              <a:rPr lang="ru-RU" sz="2000" dirty="0"/>
              <a:t> </a:t>
            </a:r>
            <a:r>
              <a:rPr lang="ru-RU" sz="2000" dirty="0" err="1"/>
              <a:t>room</a:t>
            </a:r>
            <a:r>
              <a:rPr lang="ru-RU" sz="2000" dirty="0"/>
              <a:t>.</a:t>
            </a:r>
          </a:p>
          <a:p>
            <a:pPr marL="0" lvl="0" indent="0" fontAlgn="base">
              <a:buNone/>
            </a:pPr>
            <a:r>
              <a:rPr lang="ru-RU" sz="2000" dirty="0" err="1"/>
              <a:t>You</a:t>
            </a:r>
            <a:r>
              <a:rPr lang="ru-RU" sz="2000" dirty="0"/>
              <a:t> _______</a:t>
            </a:r>
            <a:r>
              <a:rPr lang="ru-RU" sz="2000" dirty="0" err="1"/>
              <a:t>play</a:t>
            </a:r>
            <a:r>
              <a:rPr lang="ru-RU" sz="2000" dirty="0"/>
              <a:t> </a:t>
            </a:r>
            <a:r>
              <a:rPr lang="ru-RU" sz="2000" dirty="0" err="1"/>
              <a:t>on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road</a:t>
            </a:r>
            <a:r>
              <a:rPr lang="ru-RU" sz="2000" dirty="0"/>
              <a:t>.</a:t>
            </a:r>
          </a:p>
          <a:p>
            <a:pPr marL="0" indent="0" fontAlgn="base">
              <a:buNone/>
            </a:pPr>
            <a:r>
              <a:rPr lang="ru-RU" sz="2000" dirty="0"/>
              <a:t> </a:t>
            </a:r>
          </a:p>
          <a:p>
            <a:pPr marL="0" indent="0" fontAlgn="base">
              <a:buNone/>
            </a:pPr>
            <a:r>
              <a:rPr lang="ru-RU" sz="2000" i="1" u="sng" dirty="0"/>
              <a:t>Упражнение 3.</a:t>
            </a:r>
            <a:r>
              <a:rPr lang="ru-RU" sz="2000" i="1" dirty="0"/>
              <a:t> </a:t>
            </a:r>
            <a:r>
              <a:rPr lang="ru-RU" sz="2000" i="1" dirty="0" err="1"/>
              <a:t>Write</a:t>
            </a:r>
            <a:r>
              <a:rPr lang="ru-RU" sz="2000" i="1" dirty="0"/>
              <a:t> </a:t>
            </a:r>
            <a:r>
              <a:rPr lang="ru-RU" sz="2000" i="1" dirty="0" err="1"/>
              <a:t>what</a:t>
            </a:r>
            <a:r>
              <a:rPr lang="ru-RU" sz="2000" i="1" dirty="0"/>
              <a:t> </a:t>
            </a:r>
            <a:r>
              <a:rPr lang="ru-RU" sz="2000" i="1" dirty="0" err="1"/>
              <a:t>you</a:t>
            </a:r>
            <a:r>
              <a:rPr lang="ru-RU" sz="2000" i="1" dirty="0"/>
              <a:t> </a:t>
            </a:r>
            <a:r>
              <a:rPr lang="ru-RU" sz="2000" i="1" dirty="0" err="1"/>
              <a:t>must</a:t>
            </a:r>
            <a:r>
              <a:rPr lang="ru-RU" sz="2000" i="1" dirty="0"/>
              <a:t> </a:t>
            </a:r>
            <a:r>
              <a:rPr lang="ru-RU" sz="2000" i="1" dirty="0" err="1"/>
              <a:t>or</a:t>
            </a:r>
            <a:r>
              <a:rPr lang="ru-RU" sz="2000" i="1" dirty="0"/>
              <a:t> </a:t>
            </a:r>
            <a:r>
              <a:rPr lang="ru-RU" sz="2000" i="1" dirty="0" err="1"/>
              <a:t>mustn't</a:t>
            </a:r>
            <a:r>
              <a:rPr lang="ru-RU" sz="2000" i="1" dirty="0"/>
              <a:t> </a:t>
            </a:r>
            <a:r>
              <a:rPr lang="ru-RU" sz="2000" i="1" dirty="0" err="1"/>
              <a:t>do</a:t>
            </a:r>
            <a:r>
              <a:rPr lang="ru-RU" sz="2000" i="1" dirty="0"/>
              <a:t> </a:t>
            </a:r>
            <a:r>
              <a:rPr lang="ru-RU" sz="2000" i="1" dirty="0" err="1"/>
              <a:t>when</a:t>
            </a:r>
            <a:r>
              <a:rPr lang="ru-RU" sz="2000" i="1" dirty="0"/>
              <a:t> </a:t>
            </a:r>
            <a:r>
              <a:rPr lang="ru-RU" sz="2000" i="1" dirty="0" err="1"/>
              <a:t>you</a:t>
            </a:r>
            <a:r>
              <a:rPr lang="ru-RU" sz="2000" i="1" dirty="0"/>
              <a:t> </a:t>
            </a:r>
            <a:r>
              <a:rPr lang="ru-RU" sz="2000" i="1" dirty="0" err="1"/>
              <a:t>travel</a:t>
            </a:r>
            <a:r>
              <a:rPr lang="ru-RU" sz="2000" i="1" dirty="0"/>
              <a:t>.</a:t>
            </a:r>
            <a:endParaRPr lang="ru-RU" sz="2000" dirty="0"/>
          </a:p>
          <a:p>
            <a:pPr marL="0" lvl="0" indent="0" fontAlgn="base">
              <a:buNone/>
            </a:pPr>
            <a:r>
              <a:rPr lang="ru-RU" sz="2000" dirty="0" err="1"/>
              <a:t>You</a:t>
            </a:r>
            <a:r>
              <a:rPr lang="ru-RU" sz="2000" dirty="0"/>
              <a:t> _________ </a:t>
            </a:r>
            <a:r>
              <a:rPr lang="ru-RU" sz="2000" dirty="0" err="1"/>
              <a:t>drink</a:t>
            </a:r>
            <a:r>
              <a:rPr lang="ru-RU" sz="2000" dirty="0"/>
              <a:t> </a:t>
            </a:r>
            <a:r>
              <a:rPr lang="ru-RU" sz="2000" dirty="0" err="1"/>
              <a:t>dirty</a:t>
            </a:r>
            <a:r>
              <a:rPr lang="ru-RU" sz="2000" dirty="0"/>
              <a:t> </a:t>
            </a:r>
            <a:r>
              <a:rPr lang="ru-RU" sz="2000" dirty="0" err="1"/>
              <a:t>water</a:t>
            </a:r>
            <a:r>
              <a:rPr lang="ru-RU" sz="2000" dirty="0"/>
              <a:t>.</a:t>
            </a:r>
          </a:p>
          <a:p>
            <a:pPr marL="0" lvl="0" indent="0" fontAlgn="base">
              <a:buNone/>
            </a:pPr>
            <a:r>
              <a:rPr lang="ru-RU" sz="2000" dirty="0" err="1"/>
              <a:t>You</a:t>
            </a:r>
            <a:r>
              <a:rPr lang="ru-RU" sz="2000" dirty="0"/>
              <a:t>_________ </a:t>
            </a:r>
            <a:r>
              <a:rPr lang="ru-RU" sz="2000" dirty="0" err="1"/>
              <a:t>be</a:t>
            </a:r>
            <a:r>
              <a:rPr lang="ru-RU" sz="2000" dirty="0"/>
              <a:t> </a:t>
            </a:r>
            <a:r>
              <a:rPr lang="ru-RU" sz="2000" dirty="0" err="1"/>
              <a:t>careful</a:t>
            </a:r>
            <a:r>
              <a:rPr lang="ru-RU" sz="2000" dirty="0"/>
              <a:t> </a:t>
            </a:r>
            <a:r>
              <a:rPr lang="ru-RU" sz="2000" dirty="0" err="1"/>
              <a:t>when</a:t>
            </a:r>
            <a:r>
              <a:rPr lang="ru-RU" sz="2000" dirty="0"/>
              <a:t> </a:t>
            </a:r>
            <a:r>
              <a:rPr lang="ru-RU" sz="2000" dirty="0" err="1"/>
              <a:t>you</a:t>
            </a:r>
            <a:r>
              <a:rPr lang="ru-RU" sz="2000" dirty="0"/>
              <a:t> </a:t>
            </a:r>
            <a:r>
              <a:rPr lang="ru-RU" sz="2000" dirty="0" err="1"/>
              <a:t>travel</a:t>
            </a:r>
            <a:r>
              <a:rPr lang="ru-RU" sz="2000" dirty="0"/>
              <a:t>.</a:t>
            </a:r>
          </a:p>
          <a:p>
            <a:pPr marL="0" lvl="0" indent="0" fontAlgn="base">
              <a:buNone/>
            </a:pPr>
            <a:r>
              <a:rPr lang="ru-RU" sz="2000" dirty="0" err="1"/>
              <a:t>You</a:t>
            </a:r>
            <a:r>
              <a:rPr lang="ru-RU" sz="2000" dirty="0"/>
              <a:t> _________ </a:t>
            </a:r>
            <a:r>
              <a:rPr lang="ru-RU" sz="2000" dirty="0" err="1"/>
              <a:t>always</a:t>
            </a:r>
            <a:r>
              <a:rPr lang="ru-RU" sz="2000" dirty="0"/>
              <a:t> </a:t>
            </a:r>
            <a:r>
              <a:rPr lang="ru-RU" sz="2000" dirty="0" err="1"/>
              <a:t>wash</a:t>
            </a:r>
            <a:r>
              <a:rPr lang="ru-RU" sz="2000" dirty="0"/>
              <a:t> </a:t>
            </a:r>
            <a:r>
              <a:rPr lang="ru-RU" sz="2000" dirty="0" err="1"/>
              <a:t>fruit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vegetables</a:t>
            </a:r>
            <a:r>
              <a:rPr lang="ru-RU" sz="2000" dirty="0"/>
              <a:t>.</a:t>
            </a:r>
          </a:p>
          <a:p>
            <a:pPr marL="0" lvl="0" indent="0" fontAlgn="base">
              <a:buNone/>
            </a:pPr>
            <a:r>
              <a:rPr lang="ru-RU" sz="2000" dirty="0" err="1"/>
              <a:t>You</a:t>
            </a:r>
            <a:r>
              <a:rPr lang="ru-RU" sz="2000" dirty="0"/>
              <a:t>_________ </a:t>
            </a:r>
            <a:r>
              <a:rPr lang="ru-RU" sz="2000" dirty="0" err="1"/>
              <a:t>play</a:t>
            </a:r>
            <a:r>
              <a:rPr lang="ru-RU" sz="2000" dirty="0"/>
              <a:t> </a:t>
            </a:r>
            <a:r>
              <a:rPr lang="ru-RU" sz="2000" dirty="0" err="1"/>
              <a:t>on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road</a:t>
            </a:r>
            <a:r>
              <a:rPr lang="ru-RU" sz="2000" dirty="0"/>
              <a:t>.</a:t>
            </a:r>
          </a:p>
          <a:p>
            <a:pPr marL="0" lvl="0" indent="0" fontAlgn="base">
              <a:buNone/>
            </a:pPr>
            <a:r>
              <a:rPr lang="ru-RU" sz="2000" dirty="0" err="1"/>
              <a:t>You</a:t>
            </a:r>
            <a:r>
              <a:rPr lang="ru-RU" sz="2000" dirty="0"/>
              <a:t>_________ </a:t>
            </a:r>
            <a:r>
              <a:rPr lang="ru-RU" sz="2000" dirty="0" err="1"/>
              <a:t>throw</a:t>
            </a:r>
            <a:r>
              <a:rPr lang="ru-RU" sz="2000" dirty="0"/>
              <a:t> </a:t>
            </a:r>
            <a:r>
              <a:rPr lang="ru-RU" sz="2000" dirty="0" err="1"/>
              <a:t>litter</a:t>
            </a:r>
            <a:r>
              <a:rPr lang="ru-RU" sz="2000" dirty="0"/>
              <a:t>.</a:t>
            </a:r>
          </a:p>
          <a:p>
            <a:pPr marL="0" lvl="0" indent="0" fontAlgn="base">
              <a:buNone/>
            </a:pPr>
            <a:r>
              <a:rPr lang="ru-RU" sz="2000" dirty="0" err="1"/>
              <a:t>You</a:t>
            </a:r>
            <a:r>
              <a:rPr lang="ru-RU" sz="2000" dirty="0"/>
              <a:t>_________ </a:t>
            </a:r>
            <a:r>
              <a:rPr lang="ru-RU" sz="2000" dirty="0" err="1"/>
              <a:t>listen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your</a:t>
            </a:r>
            <a:r>
              <a:rPr lang="ru-RU" sz="2000" dirty="0"/>
              <a:t> </a:t>
            </a:r>
            <a:r>
              <a:rPr lang="ru-RU" sz="2000" dirty="0" err="1"/>
              <a:t>parents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94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Дошкольная группа обучения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496944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s://ds02.infourok.ru/uploads/ex/0cf6/000452b5-e9b32701/hello_html_m536283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136904" cy="448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Дошкольная группа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568952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Обведи буквы, соедини пунктирные линии с животными и назови их.</a:t>
            </a:r>
            <a:endParaRPr lang="ru-RU" sz="1800" dirty="0"/>
          </a:p>
        </p:txBody>
      </p:sp>
      <p:pic>
        <p:nvPicPr>
          <p:cNvPr id="4" name="Рисунок 3" descr="https://storage.ufamama.ru/images/cache/rowimages/64dface3-ca6e-44f2-9f2e-114fbfaac31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70794"/>
            <a:ext cx="51845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orage.ufamama.ru/images/cache/rowimages/64dface3-ca6e-44f2-9f2e-114fbfaac31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51845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Дошкольная группа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12968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Второй блок ориентирован на повторение лексики. </a:t>
            </a:r>
          </a:p>
          <a:p>
            <a:pPr>
              <a:buNone/>
            </a:pPr>
            <a:r>
              <a:rPr lang="ru-RU" sz="1800" dirty="0" smtClean="0"/>
              <a:t>Вспомни названия цветов и раскрась картинки.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s://pickimage.ru/wp-content/uploads/images/detskie/tasksenglish/zadaniyapoangliskomu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700808"/>
            <a:ext cx="763284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Дошкольная группа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568952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Вспомни названия животных, раскрась и назови их.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s://ds03.infourok.ru/uploads/ex/105f/00026dd6-c5974e9a/hello_html_m67f872f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23728" y="44622"/>
            <a:ext cx="4824537" cy="84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Дошкольная группа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64096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Назови эмоции, изображенные на картинке, и скажи как ты себя чувствуешь в данный момент.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s://ds05.infourok.ru/uploads/ex/0e39/00005c58-b4bc7381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989940"/>
            <a:ext cx="8640959" cy="453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год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Вспоминаем алфавит. Выполни задания.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s://i.pinimg.com/736x/ca/31/55/ca3155f7bb3f9633059537d4e57bce5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78743" y="-488393"/>
            <a:ext cx="5256585" cy="877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271</TotalTime>
  <Words>743</Words>
  <Application>Microsoft Office PowerPoint</Application>
  <PresentationFormat>Экран (4:3)</PresentationFormat>
  <Paragraphs>116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Справедливость</vt:lpstr>
      <vt:lpstr>ENGLISH WORLD</vt:lpstr>
      <vt:lpstr>ENGLISH WORLD</vt:lpstr>
      <vt:lpstr>Дошкольная группа обучения</vt:lpstr>
      <vt:lpstr>Дошкольная группа обучения</vt:lpstr>
      <vt:lpstr>Дошкольная группа обучения</vt:lpstr>
      <vt:lpstr>Дошкольная группа обучения</vt:lpstr>
      <vt:lpstr>Дошкольная группа обучения</vt:lpstr>
      <vt:lpstr>Дошкольная группа обучения</vt:lpstr>
      <vt:lpstr>1 год обучения</vt:lpstr>
      <vt:lpstr>1 год обучения</vt:lpstr>
      <vt:lpstr>1 год обучения</vt:lpstr>
      <vt:lpstr>1 год обучения</vt:lpstr>
      <vt:lpstr>1 год обучения</vt:lpstr>
      <vt:lpstr>1 год обучения</vt:lpstr>
      <vt:lpstr>2 год обучения</vt:lpstr>
      <vt:lpstr>2 год обучения</vt:lpstr>
      <vt:lpstr>2 год обучения</vt:lpstr>
      <vt:lpstr>2 год обучения</vt:lpstr>
      <vt:lpstr>2 год обучения</vt:lpstr>
      <vt:lpstr>3 год обучения</vt:lpstr>
      <vt:lpstr>3 год обучения</vt:lpstr>
      <vt:lpstr>3 год обучения</vt:lpstr>
      <vt:lpstr>3 год обучения</vt:lpstr>
      <vt:lpstr>3 год обучения</vt:lpstr>
      <vt:lpstr>3 год обучения</vt:lpstr>
      <vt:lpstr>4 год обучения</vt:lpstr>
      <vt:lpstr>4 год обучения</vt:lpstr>
      <vt:lpstr>4 год обучения</vt:lpstr>
      <vt:lpstr>4 год обучения</vt:lpstr>
      <vt:lpstr>4 год обучения</vt:lpstr>
      <vt:lpstr>4 год обучения</vt:lpstr>
      <vt:lpstr>4 год обучения</vt:lpstr>
      <vt:lpstr>4 год обучения</vt:lpstr>
      <vt:lpstr>4 год обучения</vt:lpstr>
      <vt:lpstr>4 год обучения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WORLD</dc:title>
  <dc:creator>Admin</dc:creator>
  <cp:lastModifiedBy>Irina</cp:lastModifiedBy>
  <cp:revision>29</cp:revision>
  <dcterms:created xsi:type="dcterms:W3CDTF">2020-03-23T11:18:48Z</dcterms:created>
  <dcterms:modified xsi:type="dcterms:W3CDTF">2020-03-24T06:57:24Z</dcterms:modified>
</cp:coreProperties>
</file>