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25" d="100"/>
          <a:sy n="125" d="100"/>
        </p:scale>
        <p:origin x="-1272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s://foxford.ru/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iqsha.ru/" TargetMode="External"/><Relationship Id="rId5" Type="http://schemas.openxmlformats.org/officeDocument/2006/relationships/hyperlink" Target="https://uchi.ru/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s://geekbrains.ru/" TargetMode="External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dopobr.68edu.ru/about-us/structure/otdel-od/bank-videourokov-dialog" TargetMode="External"/><Relationship Id="rId7" Type="http://schemas.openxmlformats.org/officeDocument/2006/relationships/hyperlink" Target="http://project2193667.tilda.ws/" TargetMode="External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eti.mann-ivanov-ferber.ru/2016/12/08/35-sajtov-s-kotorymi-shkolnaya-programma-stanet-proshhe-i-interesnee" TargetMode="External"/><Relationship Id="rId11" Type="http://schemas.openxmlformats.org/officeDocument/2006/relationships/image" Target="../media/image10.png"/><Relationship Id="rId5" Type="http://schemas.openxmlformats.org/officeDocument/2006/relationships/hyperlink" Target="https://www.youtube/" TargetMode="External"/><Relationship Id="rId10" Type="http://schemas.openxmlformats.org/officeDocument/2006/relationships/image" Target="../media/image9.png"/><Relationship Id="rId4" Type="http://schemas.openxmlformats.org/officeDocument/2006/relationships/hyperlink" Target="https://www.uchportal.ru/load/205-1-0-81851" TargetMode="External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6" name="AutoShape 2" descr="Картинки по запросу &quot;Фон для презентации зеленый школа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&quot;Фон для презентации зеленый школа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2" name="Picture 8" descr="Картинки по запросу &quot;фон для презентации красивый нау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71472" y="142852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Переход на дистанционное обучение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44" y="1000108"/>
            <a:ext cx="7143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Карантин – не повод не учиться! Это шанс узнать больше и начать учиться лучше всех!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4" name="Picture 10" descr="Картинки по запросу &quot;дистанционное обучение картинка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214686"/>
            <a:ext cx="3690944" cy="2768208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Картинки по запросу &quot;фон для презентации красивый нау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57158" y="928671"/>
            <a:ext cx="792768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Онлайн-школа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Фоксфорд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foxford.ru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Образовательный портал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GeekBrains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geekbrains.ru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Российская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онлайн-платформа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https://uchi.ru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5"/>
              </a:rPr>
              <a:t>/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сервис интеллектуального развития детей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://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iqsha.ru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Картинки по запросу &quot;фоксфорд&quot;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72198" y="857232"/>
            <a:ext cx="1690678" cy="1162342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14340" name="Picture 4" descr="Картинки по запросу &quot;geekbrains&quot;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58016" y="2143116"/>
            <a:ext cx="1714512" cy="655692"/>
          </a:xfrm>
          <a:prstGeom prst="rect">
            <a:avLst/>
          </a:prstGeom>
          <a:noFill/>
        </p:spPr>
      </p:pic>
      <p:pic>
        <p:nvPicPr>
          <p:cNvPr id="14342" name="Picture 6" descr="Картинки по запросу &quot;exbhe&quot;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86578" y="3357562"/>
            <a:ext cx="1214446" cy="810035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2050" name="Picture 2" descr="Картинки по запросу &quot;айкьюша сайт&quot;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929322" y="4500570"/>
            <a:ext cx="2891072" cy="13906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Картинки по запросу &quot;фон для презентации красивый нау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00034" y="1285860"/>
            <a:ext cx="82153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285784" y="928671"/>
            <a:ext cx="957269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Банк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видео уроков педагогов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дополнительного образования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http://dopobr.68edu.ru/about-us/structure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endParaRPr lang="ru-RU" sz="2000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otdel-od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/bank-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videourokov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-dialog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6.Учительский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портал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www.uchportal.ru/load/205-1-0-81851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7. Старый добрый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www.youtube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8. Сайты, с которыми освоение программы станет проще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deti.mann-ivanov-ferber.ru/2016/12/08/35-</a:t>
            </a:r>
            <a:endParaRPr lang="ru-RU" sz="2000" dirty="0" smtClean="0">
              <a:latin typeface="Times New Roman" pitchFamily="18" charset="0"/>
              <a:cs typeface="Times New Roman" pitchFamily="18" charset="0"/>
              <a:hlinkClick r:id="rId6"/>
            </a:endParaRPr>
          </a:p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sajtov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-s-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kotorymi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shkolnaya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programma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stanet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proshhe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interesnee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9. Сайт Центра развития и творчества Большого села</a:t>
            </a:r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http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://project2193667.tilda.ws/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1026" name="Picture 2" descr="Картинки по запросу &quot;учительский портал&quot;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2285992"/>
            <a:ext cx="2107997" cy="928694"/>
          </a:xfrm>
          <a:prstGeom prst="rect">
            <a:avLst/>
          </a:prstGeom>
          <a:noFill/>
        </p:spPr>
      </p:pic>
      <p:pic>
        <p:nvPicPr>
          <p:cNvPr id="1028" name="Picture 4" descr="http://dopobr.68edu.ru/wp-content/uploads/2017/02/%D0%B1%D0%B0%D0%BD%D0%BA-%D0%B2%D0%B8%D0%B4%D0%B5%D0%BE%D1%83%D1%80%D0%BE%D0%BA%D0%BE%D0%B2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86578" y="1285860"/>
            <a:ext cx="1071570" cy="1050139"/>
          </a:xfrm>
          <a:prstGeom prst="rect">
            <a:avLst/>
          </a:prstGeom>
          <a:noFill/>
        </p:spPr>
      </p:pic>
      <p:sp>
        <p:nvSpPr>
          <p:cNvPr id="1030" name="AutoShape 6" descr="Картинки по запросу &quot;ютуб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Картинки по запросу &quot;ютуб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Картинки по запросу &quot;ютуб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Картинки по запросу &quot;ютуб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7" name="Picture 13" descr="C:\Users\Irina\Desktop\yt_1200-vflhSIVnY.png"/>
          <p:cNvPicPr>
            <a:picLocks noChangeAspect="1" noChangeArrowheads="1"/>
          </p:cNvPicPr>
          <p:nvPr/>
        </p:nvPicPr>
        <p:blipFill>
          <a:blip r:embed="rId10" cstate="print"/>
          <a:srcRect l="8333" t="38542" r="7291" b="38541"/>
          <a:stretch>
            <a:fillRect/>
          </a:stretch>
        </p:blipFill>
        <p:spPr bwMode="auto">
          <a:xfrm>
            <a:off x="6143636" y="3214686"/>
            <a:ext cx="1785950" cy="485073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1" cstate="print"/>
          <a:srcRect l="16129" t="17241" r="16127" b="13793"/>
          <a:stretch>
            <a:fillRect/>
          </a:stretch>
        </p:blipFill>
        <p:spPr bwMode="auto">
          <a:xfrm>
            <a:off x="214282" y="3643314"/>
            <a:ext cx="1643074" cy="104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pic>
        <p:nvPicPr>
          <p:cNvPr id="1040" name="Picture 16" descr="Company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286512" y="5643578"/>
            <a:ext cx="2568022" cy="857077"/>
          </a:xfrm>
          <a:prstGeom prst="rect">
            <a:avLst/>
          </a:prstGeom>
          <a:noFill/>
          <a:effectLst>
            <a:softEdge rad="3175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108</Words>
  <PresentationFormat>Экран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Irina</dc:creator>
  <cp:lastModifiedBy>Irina</cp:lastModifiedBy>
  <cp:revision>11</cp:revision>
  <dcterms:created xsi:type="dcterms:W3CDTF">2020-03-23T12:45:47Z</dcterms:created>
  <dcterms:modified xsi:type="dcterms:W3CDTF">2020-03-24T06:04:42Z</dcterms:modified>
</cp:coreProperties>
</file>